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Количество детей в очереди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в очереди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140</c:v>
                </c:pt>
                <c:pt idx="1">
                  <c:v>110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</c:strCache>
            </c:str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2010г</c:v>
                </c:pt>
                <c:pt idx="1">
                  <c:v>2011г</c:v>
                </c:pt>
                <c:pt idx="2">
                  <c:v>2012г</c:v>
                </c:pt>
                <c:pt idx="3">
                  <c:v>2013г</c:v>
                </c:pt>
              </c:strCache>
            </c:strRef>
          </c:cat>
          <c:val>
            <c:numRef>
              <c:f>Лист1!$E$2:$E$5</c:f>
            </c:numRef>
          </c:val>
        </c:ser>
        <c:marker val="1"/>
        <c:axId val="78294016"/>
        <c:axId val="65840640"/>
      </c:lineChart>
      <c:catAx>
        <c:axId val="78294016"/>
        <c:scaling>
          <c:orientation val="minMax"/>
        </c:scaling>
        <c:axPos val="b"/>
        <c:tickLblPos val="nextTo"/>
        <c:crossAx val="65840640"/>
        <c:crosses val="autoZero"/>
        <c:auto val="1"/>
        <c:lblAlgn val="ctr"/>
        <c:lblOffset val="100"/>
      </c:catAx>
      <c:valAx>
        <c:axId val="65840640"/>
        <c:scaling>
          <c:orientation val="minMax"/>
        </c:scaling>
        <c:axPos val="l"/>
        <c:majorGridlines/>
        <c:numFmt formatCode="General" sourceLinked="1"/>
        <c:tickLblPos val="nextTo"/>
        <c:crossAx val="782940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76689A-2237-4058-A7D4-A14F3BFEA1F3}" type="datetimeFigureOut">
              <a:rPr lang="ru-RU" smtClean="0"/>
              <a:pPr/>
              <a:t>28.02.2014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F98E02-C176-47CC-B58F-17826A14E19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6457968" cy="2500306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Муниципальное бюджетное дошкольное образовательное </a:t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учреждение детский сад № 23 станицы Петровской муниципального образования </a:t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Славянский район.</a:t>
            </a:r>
            <a: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3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lang="ru-RU" sz="31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ДС-23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00306"/>
            <a:ext cx="8072494" cy="435769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0"/>
            <a:ext cx="207167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Вариативные формы Дошкольного образования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spect="1" noChangeArrowheads="1" noTextEdit="1"/>
          </p:cNvSpPr>
          <p:nvPr/>
        </p:nvSpPr>
        <p:spPr bwMode="gray">
          <a:xfrm flipH="1">
            <a:off x="3276600" y="378936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Freeform 29"/>
          <p:cNvSpPr>
            <a:spLocks/>
          </p:cNvSpPr>
          <p:nvPr/>
        </p:nvSpPr>
        <p:spPr bwMode="gray">
          <a:xfrm rot="18118777" flipV="1">
            <a:off x="1834457" y="2644860"/>
            <a:ext cx="1498074" cy="851814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" name="Freeform 30"/>
          <p:cNvSpPr>
            <a:spLocks/>
          </p:cNvSpPr>
          <p:nvPr/>
        </p:nvSpPr>
        <p:spPr bwMode="gray">
          <a:xfrm rot="15791847" flipV="1">
            <a:off x="3533071" y="3659933"/>
            <a:ext cx="1732402" cy="937311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1" name="Freeform 32"/>
          <p:cNvSpPr>
            <a:spLocks/>
          </p:cNvSpPr>
          <p:nvPr/>
        </p:nvSpPr>
        <p:spPr bwMode="gray">
          <a:xfrm rot="26551128" flipH="1" flipV="1">
            <a:off x="6253792" y="2082849"/>
            <a:ext cx="1040244" cy="156708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+mn-cs"/>
            </a:endParaRPr>
          </a:p>
        </p:txBody>
      </p: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3286116" y="1714488"/>
            <a:ext cx="2698750" cy="1441450"/>
            <a:chOff x="1997" y="1314"/>
            <a:chExt cx="1889" cy="1009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44"/>
              <p:cNvSpPr>
                <a:spLocks noChangeArrowheads="1"/>
              </p:cNvSpPr>
              <p:nvPr/>
            </p:nvSpPr>
            <p:spPr bwMode="gray">
              <a:xfrm>
                <a:off x="1995" y="1056"/>
                <a:ext cx="1904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  <p:sp>
            <p:nvSpPr>
              <p:cNvPr id="19" name="Oval 45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4" cy="90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14" name="Oval 46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gray">
            <a:xfrm>
              <a:off x="2108" y="1318"/>
              <a:ext cx="1650" cy="8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6" name="Oval 48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gray">
            <a:xfrm>
              <a:off x="2208" y="1344"/>
              <a:ext cx="1382" cy="62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3571875" y="1989138"/>
            <a:ext cx="20081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FF0000"/>
                </a:solidFill>
                <a:latin typeface="Arial" charset="0"/>
              </a:rPr>
              <a:t>ВАРИАТИВНЫЕ</a:t>
            </a:r>
          </a:p>
          <a:p>
            <a:pPr algn="ctr" eaLnBrk="0" hangingPunct="0"/>
            <a:r>
              <a:rPr lang="ru-RU" b="1" dirty="0">
                <a:solidFill>
                  <a:srgbClr val="FF0000"/>
                </a:solidFill>
                <a:latin typeface="Arial" charset="0"/>
              </a:rPr>
              <a:t> ФОРМЫ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" name="Волна 23"/>
          <p:cNvSpPr/>
          <p:nvPr/>
        </p:nvSpPr>
        <p:spPr>
          <a:xfrm>
            <a:off x="3214678" y="5000636"/>
            <a:ext cx="3000396" cy="1571636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К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онсультативный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П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</a:rPr>
              <a:t>ункт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Волна 25"/>
          <p:cNvSpPr/>
          <p:nvPr/>
        </p:nvSpPr>
        <p:spPr>
          <a:xfrm>
            <a:off x="6572264" y="3429000"/>
            <a:ext cx="2214578" cy="1857388"/>
          </a:xfrm>
          <a:prstGeom prst="wave">
            <a:avLst>
              <a:gd name="adj1" fmla="val 12500"/>
              <a:gd name="adj2" fmla="val 123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Arial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емейный</a:t>
            </a:r>
          </a:p>
          <a:p>
            <a:pPr algn="ctr" eaLnBrk="0" hangingPunct="0"/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етский</a:t>
            </a:r>
          </a:p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Arial" charset="0"/>
              </a:rPr>
              <a:t>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олна 26"/>
          <p:cNvSpPr/>
          <p:nvPr/>
        </p:nvSpPr>
        <p:spPr>
          <a:xfrm>
            <a:off x="285720" y="3429000"/>
            <a:ext cx="2571768" cy="2000264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Г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руппы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ратковременного </a:t>
            </a: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П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ребывания</a:t>
            </a:r>
            <a:endParaRPr lang="en-US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43914" cy="121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всестороннее развитие детей,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посещающих ДОУ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00430" y="2071678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286116" y="3929066"/>
            <a:ext cx="121444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500430" y="5429264"/>
            <a:ext cx="1143008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-облако 10"/>
          <p:cNvSpPr/>
          <p:nvPr/>
        </p:nvSpPr>
        <p:spPr>
          <a:xfrm>
            <a:off x="4714876" y="1643050"/>
            <a:ext cx="4429124" cy="1571636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Социализация в коллективе сверстников и взрослых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714876" y="3500438"/>
            <a:ext cx="4071966" cy="114300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latin typeface="Arial" charset="0"/>
              </a:rPr>
              <a:t>Подготовка к школе</a:t>
            </a:r>
            <a:endParaRPr lang="en-US" b="1" dirty="0">
              <a:latin typeface="Arial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929190" y="5000636"/>
            <a:ext cx="3929090" cy="1357322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ru-RU" b="1" dirty="0" smtClean="0">
                <a:latin typeface="Arial" charset="0"/>
              </a:rPr>
              <a:t>Освоение социального опыта в игре</a:t>
            </a:r>
            <a:endParaRPr lang="en-US" b="1" dirty="0">
              <a:latin typeface="Arial" charset="0"/>
            </a:endParaRPr>
          </a:p>
        </p:txBody>
      </p:sp>
      <p:sp>
        <p:nvSpPr>
          <p:cNvPr id="5" name="Блок-схема: сохраненные данные 4"/>
          <p:cNvSpPr/>
          <p:nvPr/>
        </p:nvSpPr>
        <p:spPr>
          <a:xfrm>
            <a:off x="0" y="1857364"/>
            <a:ext cx="2857520" cy="4143404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ГКП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Динамика ликвидации очереди</a:t>
            </a:r>
            <a:b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2010-2013 г.</a:t>
            </a:r>
            <a:r>
              <a:rPr lang="ru-RU" b="1" i="1" dirty="0" smtClean="0">
                <a:solidFill>
                  <a:srgbClr val="9933FF"/>
                </a:solidFill>
              </a:rPr>
              <a:t/>
            </a:r>
            <a:br>
              <a:rPr lang="ru-RU" b="1" i="1" dirty="0" smtClean="0">
                <a:solidFill>
                  <a:srgbClr val="9933FF"/>
                </a:solidFill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572164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далеком 1952 году в станице Петровской Славянского района назрела острая необходимость в открытии детского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сада. Районный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отдел народного образования открыл две группы в приспособленном здании 1901 года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постройки. На сегодняшний день пристроена к основному зданию ясельная группа, введено в строй отдельное здание пищеблока. Плановая наполняемость детского  сада рассчитана на 60 детей, при фактической посещаемости 70-80 детей.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празник  урожая\DSCF08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\Desktop\DSCN0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214842" cy="5715040"/>
          </a:xfrm>
          <a:prstGeom prst="rect">
            <a:avLst/>
          </a:prstGeom>
          <a:noFill/>
        </p:spPr>
      </p:pic>
      <p:pic>
        <p:nvPicPr>
          <p:cNvPr id="1027" name="Picture 3" descr="C:\Users\1\Desktop\с фото 02.01.13\DSC03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43314"/>
            <a:ext cx="4143404" cy="3214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4291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1\Desktop\DSCN0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642918"/>
            <a:ext cx="418394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DSCN0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pic>
        <p:nvPicPr>
          <p:cNvPr id="1027" name="Picture 3" descr="C:\Users\1\Desktop\DSCN01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DSCN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4357718" cy="6215106"/>
          </a:xfrm>
          <a:prstGeom prst="rect">
            <a:avLst/>
          </a:prstGeom>
          <a:noFill/>
        </p:spPr>
      </p:pic>
      <p:pic>
        <p:nvPicPr>
          <p:cNvPr id="4099" name="Picture 3" descr="C:\Users\1\Desktop\DSCN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2148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DSCN0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4429123" cy="6572271"/>
          </a:xfrm>
          <a:prstGeom prst="rect">
            <a:avLst/>
          </a:prstGeom>
          <a:noFill/>
        </p:spPr>
      </p:pic>
      <p:pic>
        <p:nvPicPr>
          <p:cNvPr id="2051" name="Picture 3" descr="C:\Users\1\Desktop\DSCN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728"/>
            <a:ext cx="4572000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7216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МБДОУ Д/С № </a:t>
            </a:r>
            <a:r>
              <a:rPr lang="ru-RU" sz="3200" dirty="0" smtClean="0"/>
              <a:t>23 вошел </a:t>
            </a:r>
            <a:r>
              <a:rPr lang="ru-RU" sz="3200" dirty="0" smtClean="0"/>
              <a:t>в долгосрочную муниципальную целевую программу «Развитие системы дошкольного образования в Муниципальном образовании Славянский район на 2011-2015 годы», которая предусматривает строительство быстровозводимого модуля детского сада на 40 мест.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290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Горизонтальный свиток 14"/>
          <p:cNvSpPr/>
          <p:nvPr/>
        </p:nvSpPr>
        <p:spPr>
          <a:xfrm>
            <a:off x="2500298" y="2571744"/>
            <a:ext cx="6215106" cy="371477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ВАРИАТИВНЫЕ 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ФОРМЫ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ДОШКОЛЬНОГО</a:t>
            </a:r>
          </a:p>
          <a:p>
            <a:pPr algn="ctr"/>
            <a:r>
              <a:rPr lang="ru-RU" sz="3200" b="1" dirty="0" smtClean="0">
                <a:solidFill>
                  <a:srgbClr val="FF00FF"/>
                </a:solidFill>
              </a:rPr>
              <a:t> ОБРАЗОВАНИЯ</a:t>
            </a:r>
            <a:endParaRPr lang="ru-RU" sz="32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80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Муниципальное бюджетное дошкольное образовательное  учреждение детский сад № 23 станицы Петровской муниципального образования  Славянский район. </vt:lpstr>
      <vt:lpstr>  В далеком 1952 году в станице Петровской Славянского района назрела острая необходимость в открытии детского сада. Районный отдел народного образования открыл две группы в приспособленном здании 1901 года постройки. На сегодняшний день пристроена к основному зданию ясельная группа, введено в строй отдельное здание пищеблока. Плановая наполняемость детского  сада рассчитана на 60 детей, при фактической посещаемости 70-80 детей. </vt:lpstr>
      <vt:lpstr>Слайд 3</vt:lpstr>
      <vt:lpstr>Слайд 4</vt:lpstr>
      <vt:lpstr>Слайд 5</vt:lpstr>
      <vt:lpstr>Слайд 6</vt:lpstr>
      <vt:lpstr>Слайд 7</vt:lpstr>
      <vt:lpstr>МБДОУ Д/С № 23 вошел в долгосрочную муниципальную целевую программу «Развитие системы дошкольного образования в Муниципальном образовании Славянский район на 2011-2015 годы», которая предусматривает строительство быстровозводимого модуля детского сада на 40 мест.</vt:lpstr>
      <vt:lpstr>Слайд 9</vt:lpstr>
      <vt:lpstr>Вариативные формы Дошкольного образования</vt:lpstr>
      <vt:lpstr>ЦЕЛЬ: всестороннее развитие детей, не посещающих ДОУ</vt:lpstr>
      <vt:lpstr>  Динамика ликвидации очереди  в 2010-2013 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детский сад №23 станицы Петровской муниципального образования  Славянский район.</dc:title>
  <dc:creator>Пользователь</dc:creator>
  <cp:lastModifiedBy>Пользователь</cp:lastModifiedBy>
  <cp:revision>17</cp:revision>
  <dcterms:created xsi:type="dcterms:W3CDTF">2013-04-09T11:40:28Z</dcterms:created>
  <dcterms:modified xsi:type="dcterms:W3CDTF">2014-02-28T08:07:36Z</dcterms:modified>
</cp:coreProperties>
</file>